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63" r:id="rId3"/>
    <p:sldId id="270" r:id="rId4"/>
    <p:sldId id="269" r:id="rId5"/>
    <p:sldId id="268" r:id="rId6"/>
    <p:sldId id="267" r:id="rId7"/>
    <p:sldId id="266" r:id="rId8"/>
    <p:sldId id="265" r:id="rId9"/>
    <p:sldId id="278" r:id="rId10"/>
    <p:sldId id="264" r:id="rId11"/>
    <p:sldId id="271" r:id="rId12"/>
    <p:sldId id="27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2B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96"/>
    <p:restoredTop sz="80268"/>
  </p:normalViewPr>
  <p:slideViewPr>
    <p:cSldViewPr snapToGrid="0">
      <p:cViewPr varScale="1">
        <p:scale>
          <a:sx n="114" d="100"/>
          <a:sy n="114" d="100"/>
        </p:scale>
        <p:origin x="9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ED1B73-D425-FF42-90A5-BEF2506870B7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3876A-E3E1-9E43-91CE-1F28DDAC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76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START: </a:t>
            </a:r>
            <a:r>
              <a:rPr lang="en-US" dirty="0" err="1"/>
              <a:t>bg</a:t>
            </a:r>
            <a:r>
              <a:rPr lang="en-US" dirty="0"/>
              <a:t> exp1_page 1 WITH DEANNA [</a:t>
            </a:r>
            <a:r>
              <a:rPr lang="en-US" dirty="0" err="1"/>
              <a:t>animation_deanna</a:t>
            </a:r>
            <a:r>
              <a:rPr lang="en-US" dirty="0"/>
              <a:t> right idle cycle].</a:t>
            </a:r>
          </a:p>
          <a:p>
            <a:r>
              <a:rPr lang="en-US" dirty="0"/>
              <a:t>CLICKABLE: DOWN ARROW [</a:t>
            </a:r>
            <a:r>
              <a:rPr lang="en-US" dirty="0" err="1"/>
              <a:t>animation_arrow</a:t>
            </a:r>
            <a:r>
              <a:rPr lang="en-US" dirty="0"/>
              <a:t> down] / DOWN ARROW LEADS TO [</a:t>
            </a:r>
            <a:r>
              <a:rPr lang="en-US" dirty="0" err="1"/>
              <a:t>bg</a:t>
            </a:r>
            <a:r>
              <a:rPr lang="en-US" dirty="0"/>
              <a:t> exp1_page 2].</a:t>
            </a:r>
          </a:p>
          <a:p>
            <a:r>
              <a:rPr lang="en-US" dirty="0"/>
              <a:t>DEANNA GOING: RIGHT IDLE [</a:t>
            </a:r>
            <a:r>
              <a:rPr lang="en-US" dirty="0" err="1"/>
              <a:t>animation_deanna</a:t>
            </a:r>
            <a:r>
              <a:rPr lang="en-US" dirty="0"/>
              <a:t> right idle cycle] TO RIGHT WALK [</a:t>
            </a:r>
            <a:r>
              <a:rPr lang="en-US" dirty="0" err="1"/>
              <a:t>animation_deanna</a:t>
            </a:r>
            <a:r>
              <a:rPr lang="en-US" dirty="0"/>
              <a:t> walk right cycle] TO RIGHT JUMP [</a:t>
            </a:r>
            <a:r>
              <a:rPr lang="en-US" dirty="0" err="1"/>
              <a:t>animation_deanna</a:t>
            </a:r>
            <a:r>
              <a:rPr lang="en-US" dirty="0"/>
              <a:t> right jump cycle]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3876A-E3E1-9E43-91CE-1F28DDAC0C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START: </a:t>
            </a:r>
            <a:r>
              <a:rPr lang="en-US" dirty="0" err="1"/>
              <a:t>bg</a:t>
            </a:r>
            <a:r>
              <a:rPr lang="en-US" dirty="0"/>
              <a:t> exp1_page 2 / DEANNA LANDS [</a:t>
            </a:r>
            <a:r>
              <a:rPr lang="en-US" dirty="0" err="1"/>
              <a:t>animation_deanna</a:t>
            </a:r>
            <a:r>
              <a:rPr lang="en-US" dirty="0"/>
              <a:t> falling cycle] TO [</a:t>
            </a:r>
            <a:r>
              <a:rPr lang="en-US" dirty="0" err="1"/>
              <a:t>animation_deanna</a:t>
            </a:r>
            <a:r>
              <a:rPr lang="en-US" dirty="0"/>
              <a:t> right idle cycle].</a:t>
            </a:r>
          </a:p>
          <a:p>
            <a:r>
              <a:rPr lang="en-US" dirty="0"/>
              <a:t>CLICKABLE: PROP [</a:t>
            </a:r>
            <a:r>
              <a:rPr lang="en-US" dirty="0" err="1"/>
              <a:t>animation_arrow</a:t>
            </a:r>
            <a:r>
              <a:rPr lang="en-US" dirty="0"/>
              <a:t> right] LEADS TO [</a:t>
            </a:r>
            <a:r>
              <a:rPr lang="en-US" dirty="0" err="1"/>
              <a:t>bg</a:t>
            </a:r>
            <a:r>
              <a:rPr lang="en-US" dirty="0"/>
              <a:t> exp1_page 4] / PROP [animation-water droplet] LEADS TO [</a:t>
            </a:r>
            <a:r>
              <a:rPr lang="en-US" dirty="0" err="1"/>
              <a:t>bg</a:t>
            </a:r>
            <a:r>
              <a:rPr lang="en-US" dirty="0"/>
              <a:t> exp1_page 3].</a:t>
            </a:r>
          </a:p>
          <a:p>
            <a:r>
              <a:rPr lang="en-US" dirty="0"/>
              <a:t>DEANNA GOING: RIGHT IDLE [</a:t>
            </a:r>
            <a:r>
              <a:rPr lang="en-US" dirty="0" err="1"/>
              <a:t>animation_deanna</a:t>
            </a:r>
            <a:r>
              <a:rPr lang="en-US" dirty="0"/>
              <a:t> right idle cycle] TO RIGHT WALK [</a:t>
            </a:r>
            <a:r>
              <a:rPr lang="en-US" dirty="0" err="1"/>
              <a:t>animation_deanna</a:t>
            </a:r>
            <a:r>
              <a:rPr lang="en-US" dirty="0"/>
              <a:t> walk right cycle].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DEANNA RETURNING: LEFT IDLE [</a:t>
            </a:r>
            <a:r>
              <a:rPr lang="en-US" dirty="0" err="1"/>
              <a:t>animation_deanna</a:t>
            </a:r>
            <a:r>
              <a:rPr lang="en-US" dirty="0"/>
              <a:t> left idle cycle].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3876A-E3E1-9E43-91CE-1F28DDAC0C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83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START: </a:t>
            </a:r>
            <a:r>
              <a:rPr lang="en-US" dirty="0" err="1"/>
              <a:t>bg</a:t>
            </a:r>
            <a:r>
              <a:rPr lang="en-US" dirty="0"/>
              <a:t> exp1_page 3.</a:t>
            </a:r>
          </a:p>
          <a:p>
            <a:r>
              <a:rPr lang="en-US" dirty="0"/>
              <a:t>SHOW NARRATOR TEXT / SHOW [</a:t>
            </a:r>
            <a:r>
              <a:rPr lang="en-US" dirty="0" err="1"/>
              <a:t>deanna_close</a:t>
            </a:r>
            <a:r>
              <a:rPr lang="en-US" dirty="0"/>
              <a:t> </a:t>
            </a:r>
            <a:r>
              <a:rPr lang="en-US" dirty="0" err="1"/>
              <a:t>up_regected</a:t>
            </a:r>
            <a:r>
              <a:rPr lang="en-US" dirty="0"/>
              <a:t>] WITH TEXT.</a:t>
            </a:r>
          </a:p>
          <a:p>
            <a:r>
              <a:rPr lang="en-US" dirty="0"/>
              <a:t>CLICKABLE: PROP [</a:t>
            </a:r>
            <a:r>
              <a:rPr lang="en-US" dirty="0" err="1"/>
              <a:t>animation_arrow</a:t>
            </a:r>
            <a:r>
              <a:rPr lang="en-US" dirty="0"/>
              <a:t> down] LEADS TO [</a:t>
            </a:r>
            <a:r>
              <a:rPr lang="en-US" dirty="0" err="1"/>
              <a:t>bg</a:t>
            </a:r>
            <a:r>
              <a:rPr lang="en-US" dirty="0"/>
              <a:t> exp1_page 2].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3876A-E3E1-9E43-91CE-1F28DDAC0C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996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START: </a:t>
            </a:r>
            <a:r>
              <a:rPr lang="en-US" dirty="0" err="1"/>
              <a:t>bg</a:t>
            </a:r>
            <a:r>
              <a:rPr lang="en-US" dirty="0"/>
              <a:t> exp1_page 4 / DEANNA RIGHT IDLE [</a:t>
            </a:r>
            <a:r>
              <a:rPr lang="en-US" dirty="0" err="1"/>
              <a:t>animation_deanna</a:t>
            </a:r>
            <a:r>
              <a:rPr lang="en-US" dirty="0"/>
              <a:t> right idle cycle] / ONE ROCK FISH [</a:t>
            </a:r>
            <a:r>
              <a:rPr lang="en-US" dirty="0" err="1"/>
              <a:t>animation_deanna</a:t>
            </a:r>
            <a:r>
              <a:rPr lang="en-US" dirty="0"/>
              <a:t> rock fish cycle 1].</a:t>
            </a:r>
          </a:p>
          <a:p>
            <a:r>
              <a:rPr lang="en-US" dirty="0"/>
              <a:t>CLICKABLE: PROP [</a:t>
            </a:r>
            <a:r>
              <a:rPr lang="en-US" dirty="0" err="1"/>
              <a:t>animation_arrow</a:t>
            </a:r>
            <a:r>
              <a:rPr lang="en-US" dirty="0"/>
              <a:t> right] LEADS TO [</a:t>
            </a:r>
            <a:r>
              <a:rPr lang="en-US" dirty="0" err="1"/>
              <a:t>bg</a:t>
            </a:r>
            <a:r>
              <a:rPr lang="en-US" dirty="0"/>
              <a:t> exp1_page 4] / PROP [</a:t>
            </a:r>
            <a:r>
              <a:rPr lang="en-US" dirty="0" err="1"/>
              <a:t>animation_arrow</a:t>
            </a:r>
            <a:r>
              <a:rPr lang="en-US" dirty="0"/>
              <a:t> left] LEADS TO [</a:t>
            </a:r>
            <a:r>
              <a:rPr lang="en-US" dirty="0" err="1"/>
              <a:t>bg</a:t>
            </a:r>
            <a:r>
              <a:rPr lang="en-US" dirty="0"/>
              <a:t> exp1_page 2] / FINAL ROCK LEADS TO [</a:t>
            </a:r>
            <a:r>
              <a:rPr lang="en-US" dirty="0" err="1"/>
              <a:t>bg</a:t>
            </a:r>
            <a:r>
              <a:rPr lang="en-US" dirty="0"/>
              <a:t> exp1_page 5].</a:t>
            </a:r>
          </a:p>
          <a:p>
            <a:r>
              <a:rPr lang="en-US" dirty="0"/>
              <a:t>DEANNA GOING: RIGHT IDLE [</a:t>
            </a:r>
            <a:r>
              <a:rPr lang="en-US" dirty="0" err="1"/>
              <a:t>animation_deanna</a:t>
            </a:r>
            <a:r>
              <a:rPr lang="en-US" dirty="0"/>
              <a:t> right idle cycle] TO RIGHT JUMP [</a:t>
            </a:r>
            <a:r>
              <a:rPr lang="en-US" dirty="0" err="1"/>
              <a:t>animation_deanna</a:t>
            </a:r>
            <a:r>
              <a:rPr lang="en-US" dirty="0"/>
              <a:t> right jump cycle] WITH [</a:t>
            </a:r>
            <a:r>
              <a:rPr lang="en-US" dirty="0" err="1"/>
              <a:t>animation_deanna</a:t>
            </a:r>
            <a:r>
              <a:rPr lang="en-US" dirty="0"/>
              <a:t> rock fish cycle].</a:t>
            </a:r>
          </a:p>
          <a:p>
            <a:r>
              <a:rPr lang="en-US" dirty="0"/>
              <a:t>DEANNA RETURNING: LEFT IDLE [</a:t>
            </a:r>
            <a:r>
              <a:rPr lang="en-US" dirty="0" err="1"/>
              <a:t>animation_deanna</a:t>
            </a:r>
            <a:r>
              <a:rPr lang="en-US" dirty="0"/>
              <a:t> left idle cycle] TO LEFT JUMP [</a:t>
            </a:r>
            <a:r>
              <a:rPr lang="en-US" dirty="0" err="1"/>
              <a:t>animation_deanna</a:t>
            </a:r>
            <a:r>
              <a:rPr lang="en-US" dirty="0"/>
              <a:t> left jump] WITH [</a:t>
            </a:r>
            <a:r>
              <a:rPr lang="en-US" dirty="0" err="1"/>
              <a:t>animation_deanna</a:t>
            </a:r>
            <a:r>
              <a:rPr lang="en-US" dirty="0"/>
              <a:t> rock fish cycle].</a:t>
            </a:r>
          </a:p>
          <a:p>
            <a:r>
              <a:rPr lang="en-US" dirty="0"/>
              <a:t>ANIMATIONS: CLICKING BLUE WATER PLAYS [</a:t>
            </a:r>
            <a:r>
              <a:rPr lang="en-US" dirty="0" err="1"/>
              <a:t>animation_fish</a:t>
            </a:r>
            <a:r>
              <a:rPr lang="en-US" dirty="0"/>
              <a:t> left] OR [</a:t>
            </a:r>
            <a:r>
              <a:rPr lang="en-US" dirty="0" err="1"/>
              <a:t>animation_fish</a:t>
            </a:r>
            <a:r>
              <a:rPr lang="en-US" dirty="0"/>
              <a:t> right] / WHEN ROCK FISH CLICKED, PLAY [</a:t>
            </a:r>
            <a:r>
              <a:rPr lang="en-US" dirty="0" err="1"/>
              <a:t>animation_rock</a:t>
            </a:r>
            <a:r>
              <a:rPr lang="en-US" dirty="0"/>
              <a:t> fish] AND SEND DEANNA BACK TO [</a:t>
            </a:r>
            <a:r>
              <a:rPr lang="en-US" dirty="0" err="1"/>
              <a:t>bg</a:t>
            </a:r>
            <a:r>
              <a:rPr lang="en-US" dirty="0"/>
              <a:t> exp1 page 4] BEGINNING.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3876A-E3E1-9E43-91CE-1F28DDAC0C0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04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START: </a:t>
            </a:r>
            <a:r>
              <a:rPr lang="en-US" dirty="0" err="1"/>
              <a:t>bg</a:t>
            </a:r>
            <a:r>
              <a:rPr lang="en-US" dirty="0"/>
              <a:t> exp1_page 5 / DEANNA RIGHT IDLE [</a:t>
            </a:r>
            <a:r>
              <a:rPr lang="en-US" dirty="0" err="1"/>
              <a:t>animation_deanna</a:t>
            </a:r>
            <a:r>
              <a:rPr lang="en-US" dirty="0"/>
              <a:t> right idle cycle] / TWO ROCK FISH [</a:t>
            </a:r>
            <a:r>
              <a:rPr lang="en-US" dirty="0" err="1"/>
              <a:t>animation_deanna</a:t>
            </a:r>
            <a:r>
              <a:rPr lang="en-US" dirty="0"/>
              <a:t> rock fish cycle 1].</a:t>
            </a:r>
          </a:p>
          <a:p>
            <a:r>
              <a:rPr lang="en-US" dirty="0"/>
              <a:t>CLICKABLE: FIRST ROCK LEADS TO [</a:t>
            </a:r>
            <a:r>
              <a:rPr lang="en-US" dirty="0" err="1"/>
              <a:t>bg</a:t>
            </a:r>
            <a:r>
              <a:rPr lang="en-US" dirty="0"/>
              <a:t> exp1_page 4] / SHORELINE LEADS TO [</a:t>
            </a:r>
            <a:r>
              <a:rPr lang="en-US" dirty="0" err="1"/>
              <a:t>bg</a:t>
            </a:r>
            <a:r>
              <a:rPr lang="en-US" dirty="0"/>
              <a:t> exp1_page 6].</a:t>
            </a:r>
          </a:p>
          <a:p>
            <a:r>
              <a:rPr lang="en-US" dirty="0"/>
              <a:t>DEANNA GOING: RIGHT IDLE [</a:t>
            </a:r>
            <a:r>
              <a:rPr lang="en-US" dirty="0" err="1"/>
              <a:t>animation_deanna</a:t>
            </a:r>
            <a:r>
              <a:rPr lang="en-US" dirty="0"/>
              <a:t> right idle cycle] TO RIGHT JUMP [</a:t>
            </a:r>
            <a:r>
              <a:rPr lang="en-US" dirty="0" err="1"/>
              <a:t>animation_deanna</a:t>
            </a:r>
            <a:r>
              <a:rPr lang="en-US" dirty="0"/>
              <a:t> right jump cycle] WITH [</a:t>
            </a:r>
            <a:r>
              <a:rPr lang="en-US" dirty="0" err="1"/>
              <a:t>animation_deanna</a:t>
            </a:r>
            <a:r>
              <a:rPr lang="en-US" dirty="0"/>
              <a:t> rock fish cycle].</a:t>
            </a:r>
          </a:p>
          <a:p>
            <a:r>
              <a:rPr lang="en-US" dirty="0"/>
              <a:t>DEANNA RETURNING: LEFT IDLE [</a:t>
            </a:r>
            <a:r>
              <a:rPr lang="en-US" dirty="0" err="1"/>
              <a:t>animation_deanna</a:t>
            </a:r>
            <a:r>
              <a:rPr lang="en-US" dirty="0"/>
              <a:t> left idle cycle] TO LEFT JUMP [</a:t>
            </a:r>
            <a:r>
              <a:rPr lang="en-US" dirty="0" err="1"/>
              <a:t>animation_deanna</a:t>
            </a:r>
            <a:r>
              <a:rPr lang="en-US" dirty="0"/>
              <a:t> left jump] WITH [</a:t>
            </a:r>
            <a:r>
              <a:rPr lang="en-US" dirty="0" err="1"/>
              <a:t>animation_deanna</a:t>
            </a:r>
            <a:r>
              <a:rPr lang="en-US" dirty="0"/>
              <a:t> rock fish cycle].</a:t>
            </a:r>
          </a:p>
          <a:p>
            <a:r>
              <a:rPr lang="en-US" dirty="0"/>
              <a:t>ANIMATIONS: CLICKING BLUE WATER PLAYS [</a:t>
            </a:r>
            <a:r>
              <a:rPr lang="en-US" dirty="0" err="1"/>
              <a:t>animation_fish</a:t>
            </a:r>
            <a:r>
              <a:rPr lang="en-US" dirty="0"/>
              <a:t> left] OR [</a:t>
            </a:r>
            <a:r>
              <a:rPr lang="en-US" dirty="0" err="1"/>
              <a:t>animation_fish</a:t>
            </a:r>
            <a:r>
              <a:rPr lang="en-US" dirty="0"/>
              <a:t> right] / WHEN ROCK FISH CLICKED, PLAY [</a:t>
            </a:r>
            <a:r>
              <a:rPr lang="en-US" dirty="0" err="1"/>
              <a:t>animation_rock</a:t>
            </a:r>
            <a:r>
              <a:rPr lang="en-US" dirty="0"/>
              <a:t> fish] AND SEND DEANNA BACK TO [</a:t>
            </a:r>
            <a:r>
              <a:rPr lang="en-US" dirty="0" err="1"/>
              <a:t>bg</a:t>
            </a:r>
            <a:r>
              <a:rPr lang="en-US" dirty="0"/>
              <a:t> exp1_page 4] BEGINNING.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3876A-E3E1-9E43-91CE-1F28DDAC0C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86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START: </a:t>
            </a:r>
            <a:r>
              <a:rPr lang="en-US" dirty="0" err="1"/>
              <a:t>bg</a:t>
            </a:r>
            <a:r>
              <a:rPr lang="en-US" dirty="0"/>
              <a:t> exp1_page 6 / DEANNA RIGHT IDLE [</a:t>
            </a:r>
            <a:r>
              <a:rPr lang="en-US" dirty="0" err="1"/>
              <a:t>animation_deanna</a:t>
            </a:r>
            <a:r>
              <a:rPr lang="en-US" dirty="0"/>
              <a:t> right idle cycle] / CRICKET PROP [</a:t>
            </a:r>
            <a:r>
              <a:rPr lang="en-US" dirty="0" err="1"/>
              <a:t>animation_cricket</a:t>
            </a:r>
            <a:r>
              <a:rPr lang="en-US" dirty="0"/>
              <a:t> icon].</a:t>
            </a:r>
          </a:p>
          <a:p>
            <a:r>
              <a:rPr lang="en-US" dirty="0"/>
              <a:t>SOUND: INSTANTLY PLAY [deep-monster-growl-86780.mp3]</a:t>
            </a:r>
          </a:p>
          <a:p>
            <a:r>
              <a:rPr lang="en-US" dirty="0"/>
              <a:t>SHOW: [</a:t>
            </a:r>
            <a:r>
              <a:rPr lang="en-US" dirty="0" err="1"/>
              <a:t>deanna</a:t>
            </a:r>
            <a:r>
              <a:rPr lang="en-US" dirty="0"/>
              <a:t>-close up-tense] WITH DEANNA TEXT.</a:t>
            </a:r>
          </a:p>
          <a:p>
            <a:r>
              <a:rPr lang="en-US" dirty="0"/>
              <a:t>PROP: LEFT AND UP ARROWS [</a:t>
            </a:r>
            <a:r>
              <a:rPr lang="en-US" dirty="0" err="1"/>
              <a:t>animation_arrow</a:t>
            </a:r>
            <a:r>
              <a:rPr lang="en-US" dirty="0"/>
              <a:t> left] &amp; [</a:t>
            </a:r>
            <a:r>
              <a:rPr lang="en-US" dirty="0" err="1"/>
              <a:t>animation_arrow</a:t>
            </a:r>
            <a:r>
              <a:rPr lang="en-US" dirty="0"/>
              <a:t> up].</a:t>
            </a:r>
          </a:p>
          <a:p>
            <a:r>
              <a:rPr lang="en-US" dirty="0"/>
              <a:t>CLICKABLE: PROP [</a:t>
            </a:r>
            <a:r>
              <a:rPr lang="en-US" dirty="0" err="1"/>
              <a:t>animation_cricket</a:t>
            </a:r>
            <a:r>
              <a:rPr lang="en-US" dirty="0"/>
              <a:t> icon] LEADS TO [</a:t>
            </a:r>
            <a:r>
              <a:rPr lang="en-US" dirty="0" err="1"/>
              <a:t>bg</a:t>
            </a:r>
            <a:r>
              <a:rPr lang="en-US" dirty="0"/>
              <a:t> exp1_page 7] / PROP [</a:t>
            </a:r>
            <a:r>
              <a:rPr lang="en-US" dirty="0" err="1"/>
              <a:t>animation_arrow</a:t>
            </a:r>
            <a:r>
              <a:rPr lang="en-US" dirty="0"/>
              <a:t> left] LEADS TO [</a:t>
            </a:r>
            <a:r>
              <a:rPr lang="en-US" dirty="0" err="1"/>
              <a:t>bg</a:t>
            </a:r>
            <a:r>
              <a:rPr lang="en-US" dirty="0"/>
              <a:t> exp1_page 5] / PROP [</a:t>
            </a:r>
            <a:r>
              <a:rPr lang="en-US" dirty="0" err="1"/>
              <a:t>animation_arrow</a:t>
            </a:r>
            <a:r>
              <a:rPr lang="en-US" dirty="0"/>
              <a:t> up] LEADS TO [</a:t>
            </a:r>
            <a:r>
              <a:rPr lang="en-US" dirty="0" err="1"/>
              <a:t>bg</a:t>
            </a:r>
            <a:r>
              <a:rPr lang="en-US" dirty="0"/>
              <a:t> exp1_page 8].</a:t>
            </a:r>
          </a:p>
          <a:p>
            <a:r>
              <a:rPr lang="en-US" dirty="0"/>
              <a:t>DEANNA GOING: RIGHT IDLE [</a:t>
            </a:r>
            <a:r>
              <a:rPr lang="en-US" dirty="0" err="1"/>
              <a:t>animation_deanna</a:t>
            </a:r>
            <a:r>
              <a:rPr lang="en-US" dirty="0"/>
              <a:t> right idle cycle] TO RIGHT WALK [</a:t>
            </a:r>
            <a:r>
              <a:rPr lang="en-US" dirty="0" err="1"/>
              <a:t>animation_deanna</a:t>
            </a:r>
            <a:r>
              <a:rPr lang="en-US" dirty="0"/>
              <a:t> right walk cycle].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DEANNA RETURNING: LEFT IDLE [</a:t>
            </a:r>
            <a:r>
              <a:rPr lang="en-US" dirty="0" err="1"/>
              <a:t>animation_deanna</a:t>
            </a:r>
            <a:r>
              <a:rPr lang="en-US" dirty="0"/>
              <a:t> left idle cycle] TO LEFT WALK [</a:t>
            </a:r>
            <a:r>
              <a:rPr lang="en-US" dirty="0" err="1"/>
              <a:t>animation_deanna</a:t>
            </a:r>
            <a:r>
              <a:rPr lang="en-US" dirty="0"/>
              <a:t> left walk cycle].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3876A-E3E1-9E43-91CE-1F28DDAC0C0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629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START: </a:t>
            </a:r>
            <a:r>
              <a:rPr lang="en-US" dirty="0" err="1"/>
              <a:t>bg</a:t>
            </a:r>
            <a:r>
              <a:rPr lang="en-US" dirty="0"/>
              <a:t> exp1_page 7 WITH [</a:t>
            </a:r>
            <a:r>
              <a:rPr lang="en-US" dirty="0" err="1"/>
              <a:t>animation_cricket</a:t>
            </a:r>
            <a:r>
              <a:rPr lang="en-US" dirty="0"/>
              <a:t> 1].</a:t>
            </a:r>
          </a:p>
          <a:p>
            <a:r>
              <a:rPr lang="en-US" dirty="0"/>
              <a:t>CLICKABLE: [</a:t>
            </a:r>
            <a:r>
              <a:rPr lang="en-US" dirty="0" err="1"/>
              <a:t>animation_cricket</a:t>
            </a:r>
            <a:r>
              <a:rPr lang="en-US" dirty="0"/>
              <a:t> 1] LEADS TO [</a:t>
            </a:r>
            <a:r>
              <a:rPr lang="en-US" dirty="0" err="1"/>
              <a:t>animation_cricket</a:t>
            </a:r>
            <a:r>
              <a:rPr lang="en-US" dirty="0"/>
              <a:t> 2] / PROP [</a:t>
            </a:r>
            <a:r>
              <a:rPr lang="en-US" dirty="0" err="1"/>
              <a:t>animation_arrow</a:t>
            </a:r>
            <a:r>
              <a:rPr lang="en-US" dirty="0"/>
              <a:t> down] LEADS TO [</a:t>
            </a:r>
            <a:r>
              <a:rPr lang="en-US" dirty="0" err="1"/>
              <a:t>bg</a:t>
            </a:r>
            <a:r>
              <a:rPr lang="en-US" dirty="0"/>
              <a:t> exp1_page 6].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3876A-E3E1-9E43-91CE-1F28DDAC0C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523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START: </a:t>
            </a:r>
            <a:r>
              <a:rPr lang="en-US" dirty="0" err="1"/>
              <a:t>bg</a:t>
            </a:r>
            <a:r>
              <a:rPr lang="en-US" dirty="0"/>
              <a:t> exp1_page 8</a:t>
            </a:r>
          </a:p>
          <a:p>
            <a:r>
              <a:rPr lang="en-US" dirty="0"/>
              <a:t>SOUND: INSTANTLY PLAY [male-angry-growl-6932.mp3].</a:t>
            </a:r>
          </a:p>
          <a:p>
            <a:r>
              <a:rPr lang="en-US" dirty="0"/>
              <a:t>SHOW: NARRATOR TEXT.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CLICKABLE: PROP [Onwards! button] LEADS TO [Storybook Mode 2] / PROP [Turn back. button] LEADS TO [</a:t>
            </a:r>
            <a:r>
              <a:rPr lang="en-US" dirty="0" err="1"/>
              <a:t>bg</a:t>
            </a:r>
            <a:r>
              <a:rPr lang="en-US" dirty="0"/>
              <a:t> exp1_page 6].</a:t>
            </a:r>
          </a:p>
          <a:p>
            <a:r>
              <a:rPr lang="en-US" dirty="0"/>
              <a:t>SHOW: [</a:t>
            </a:r>
            <a:r>
              <a:rPr lang="en-US" dirty="0" err="1"/>
              <a:t>deanna</a:t>
            </a:r>
            <a:r>
              <a:rPr lang="en-US" dirty="0"/>
              <a:t>-close up-tense] WITH DEANNA TEXT.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3876A-E3E1-9E43-91CE-1F28DDAC0C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8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START: </a:t>
            </a:r>
            <a:r>
              <a:rPr lang="en-US" dirty="0" err="1"/>
              <a:t>bg</a:t>
            </a:r>
            <a:r>
              <a:rPr lang="en-US" dirty="0"/>
              <a:t> exp1_page 8</a:t>
            </a:r>
          </a:p>
          <a:p>
            <a:r>
              <a:rPr lang="en-US" dirty="0"/>
              <a:t>SOUND: INSTANTLY PLAY [male-angry-growl-6932.mp3].</a:t>
            </a:r>
          </a:p>
          <a:p>
            <a:r>
              <a:rPr lang="en-US" dirty="0"/>
              <a:t>SHOW: NARRATOR TEXT.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CLICKABLE: PROP [Onwards! button] LEADS TO [Storybook Mode 2] / PROP [Turn back. button] LEADS TO [</a:t>
            </a:r>
            <a:r>
              <a:rPr lang="en-US" dirty="0" err="1"/>
              <a:t>bg</a:t>
            </a:r>
            <a:r>
              <a:rPr lang="en-US" dirty="0"/>
              <a:t> exp1_page 6].</a:t>
            </a:r>
          </a:p>
          <a:p>
            <a:r>
              <a:rPr lang="en-US" dirty="0"/>
              <a:t>SHOW: [</a:t>
            </a:r>
            <a:r>
              <a:rPr lang="en-US" dirty="0" err="1"/>
              <a:t>deanna</a:t>
            </a:r>
            <a:r>
              <a:rPr lang="en-US" dirty="0"/>
              <a:t>-close up-tense] WITH DEANNA TEXT.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3876A-E3E1-9E43-91CE-1F28DDAC0C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039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A49D9-D20C-3F44-9515-31D1C9688B39}" type="datetime1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4A64-8BEF-1B46-8D1A-B93AF9448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794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E778-2B30-E747-8445-7142A00CAE86}" type="datetime1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4A64-8BEF-1B46-8D1A-B93AF9448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64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F1ABF-D014-3842-99F1-2119ED5DA821}" type="datetime1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4A64-8BEF-1B46-8D1A-B93AF9448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187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C1FDF-737D-9A4B-81AA-1ACD4833033D}" type="datetime1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4A64-8BEF-1B46-8D1A-B93AF9448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384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E3406-AF32-3047-8607-FC72745BD69A}" type="datetime1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4A64-8BEF-1B46-8D1A-B93AF9448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572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DA6B3-D247-B74B-A377-CB9FD59561FE}" type="datetime1">
              <a:rPr lang="en-US" smtClean="0"/>
              <a:t>10/26/23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4A64-8BEF-1B46-8D1A-B93AF9448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77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6A9D-25FE-014D-B658-34D5C1E3A58C}" type="datetime1">
              <a:rPr lang="en-US" smtClean="0"/>
              <a:t>10/26/23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4A64-8BEF-1B46-8D1A-B93AF9448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869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DEA11-3B4E-3D48-BD7E-56D65EB80724}" type="datetime1">
              <a:rPr lang="en-US" smtClean="0"/>
              <a:t>10/26/23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4A64-8BEF-1B46-8D1A-B93AF9448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987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83325-4C84-5941-8BCA-C2A1A607776E}" type="datetime1">
              <a:rPr lang="en-US" smtClean="0"/>
              <a:t>10/26/23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4A64-8BEF-1B46-8D1A-B93AF9448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0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B0F90-3527-EE4E-9B5E-18EC5D4ABD05}" type="datetime1">
              <a:rPr lang="en-US" smtClean="0"/>
              <a:t>10/26/23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4A64-8BEF-1B46-8D1A-B93AF9448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304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C26B5-20AC-C64C-849F-2E7D68A3369C}" type="datetime1">
              <a:rPr lang="en-US" smtClean="0"/>
              <a:t>10/26/23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4A64-8BEF-1B46-8D1A-B93AF9448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718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D539C-CBF9-9645-A17A-9705B2DD76A9}" type="datetime1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F4A64-8BEF-1B46-8D1A-B93AF9448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4313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slide" Target="slide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slide" Target="slide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11" Type="http://schemas.openxmlformats.org/officeDocument/2006/relationships/slide" Target="slide6.xml"/><Relationship Id="rId5" Type="http://schemas.openxmlformats.org/officeDocument/2006/relationships/image" Target="../media/image2.pn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12" Type="http://schemas.openxmlformats.org/officeDocument/2006/relationships/slide" Target="slide6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6.png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5" Type="http://schemas.openxmlformats.org/officeDocument/2006/relationships/image" Target="../media/image19.png"/><Relationship Id="rId10" Type="http://schemas.openxmlformats.org/officeDocument/2006/relationships/image" Target="../media/image17.png"/><Relationship Id="rId4" Type="http://schemas.openxmlformats.org/officeDocument/2006/relationships/notesSlide" Target="../notesSlides/notesSlide6.xml"/><Relationship Id="rId9" Type="http://schemas.openxmlformats.org/officeDocument/2006/relationships/slide" Target="slide8.xml"/><Relationship Id="rId14" Type="http://schemas.openxmlformats.org/officeDocument/2006/relationships/slide" Target="slide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6.png"/><Relationship Id="rId11" Type="http://schemas.openxmlformats.org/officeDocument/2006/relationships/image" Target="../media/image3.png"/><Relationship Id="rId5" Type="http://schemas.openxmlformats.org/officeDocument/2006/relationships/image" Target="../media/image20.png"/><Relationship Id="rId10" Type="http://schemas.openxmlformats.org/officeDocument/2006/relationships/image" Target="../media/image9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slideLayout" Target="../slideLayouts/slideLayout2.xml"/><Relationship Id="rId7" Type="http://schemas.openxmlformats.org/officeDocument/2006/relationships/slide" Target="slide10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6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70C0A-3ACC-B922-2794-8CC52FB648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Explore Mode 1 Storyboard</a:t>
            </a:r>
            <a:br>
              <a:rPr lang="en-US" dirty="0"/>
            </a:br>
            <a:r>
              <a:rPr lang="en-US" dirty="0"/>
              <a:t>Version 1.0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7B9AB9-C4FF-877E-124D-66AE75AC16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Bard from </a:t>
            </a:r>
            <a:r>
              <a:rPr lang="en-US" dirty="0" err="1"/>
              <a:t>Racha</a:t>
            </a:r>
            <a:r>
              <a:rPr lang="en-US" dirty="0"/>
              <a:t> Den DEMO</a:t>
            </a:r>
          </a:p>
          <a:p>
            <a:r>
              <a:rPr lang="en-US" dirty="0"/>
              <a:t>26 October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B7339-1309-F2E1-A459-079F7868B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4A64-8BEF-1B46-8D1A-B93AF9448EB2}" type="slidenum">
              <a:rPr lang="en-US" sz="3200" smtClean="0">
                <a:solidFill>
                  <a:schemeClr val="bg1"/>
                </a:solidFill>
              </a:rPr>
              <a:t>0</a:t>
            </a:fld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609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cartoon of a person in a tie&#10;&#10;Description automatically generated">
            <a:extLst>
              <a:ext uri="{FF2B5EF4-FFF2-40B4-BE49-F238E27FC236}">
                <a16:creationId xmlns:a16="http://schemas.microsoft.com/office/drawing/2014/main" id="{2EE77F3B-E423-36CC-F345-28E75B5A61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79" t="13829" r="68288" b="25759"/>
          <a:stretch/>
        </p:blipFill>
        <p:spPr>
          <a:xfrm>
            <a:off x="927686" y="910972"/>
            <a:ext cx="3080618" cy="409102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D765662-7186-FFE0-C63B-51D6F6725265}"/>
              </a:ext>
            </a:extLst>
          </p:cNvPr>
          <p:cNvGrpSpPr/>
          <p:nvPr/>
        </p:nvGrpSpPr>
        <p:grpSpPr>
          <a:xfrm>
            <a:off x="0" y="4597027"/>
            <a:ext cx="12178430" cy="2124448"/>
            <a:chOff x="0" y="1911238"/>
            <a:chExt cx="12178430" cy="2124448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E828E6C-BF60-50DF-BD8D-42C4CCC0E6E0}"/>
                </a:ext>
              </a:extLst>
            </p:cNvPr>
            <p:cNvSpPr/>
            <p:nvPr/>
          </p:nvSpPr>
          <p:spPr>
            <a:xfrm>
              <a:off x="0" y="1911238"/>
              <a:ext cx="12178430" cy="2124448"/>
            </a:xfrm>
            <a:prstGeom prst="roundRect">
              <a:avLst/>
            </a:prstGeom>
            <a:solidFill>
              <a:schemeClr val="accent1">
                <a:alpha val="839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11C0933-CD48-902B-C755-FC5C0A710A4C}"/>
                </a:ext>
              </a:extLst>
            </p:cNvPr>
            <p:cNvGrpSpPr/>
            <p:nvPr/>
          </p:nvGrpSpPr>
          <p:grpSpPr>
            <a:xfrm>
              <a:off x="469659" y="2189980"/>
              <a:ext cx="10069863" cy="992865"/>
              <a:chOff x="469659" y="2666967"/>
              <a:chExt cx="10069863" cy="99286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0743896-9505-E1EB-8905-9261D57C5453}"/>
                  </a:ext>
                </a:extLst>
              </p:cNvPr>
              <p:cNvSpPr txBox="1"/>
              <p:nvPr/>
            </p:nvSpPr>
            <p:spPr>
              <a:xfrm>
                <a:off x="469659" y="3198167"/>
                <a:ext cx="100698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Sagona" panose="020F0502020204030204" pitchFamily="34" charset="0"/>
                  </a:rPr>
                  <a:t>“Here goes nothing...”</a:t>
                </a:r>
                <a:endParaRPr lang="en-US" sz="2400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006F426-47FC-238E-C555-55B0F705B524}"/>
                  </a:ext>
                </a:extLst>
              </p:cNvPr>
              <p:cNvSpPr txBox="1"/>
              <p:nvPr/>
            </p:nvSpPr>
            <p:spPr>
              <a:xfrm>
                <a:off x="478805" y="2666967"/>
                <a:ext cx="15103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00B0F0"/>
                    </a:solidFill>
                    <a:latin typeface="Sagona" panose="020F0502020204030204" pitchFamily="34" charset="0"/>
                  </a:rPr>
                  <a:t>Deanna</a:t>
                </a:r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3B5464-C516-BB1B-BA00-DDA3B0652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80281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B7339-1309-F2E1-A459-079F7868B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4A64-8BEF-1B46-8D1A-B93AF9448EB2}" type="slidenum">
              <a:rPr lang="en-US" sz="3200" smtClean="0">
                <a:solidFill>
                  <a:schemeClr val="bg1"/>
                </a:solidFill>
              </a:rPr>
              <a:t>10</a:t>
            </a:fld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A5BF379-FC9B-F324-A11E-C657BB838FBA}"/>
              </a:ext>
            </a:extLst>
          </p:cNvPr>
          <p:cNvSpPr txBox="1">
            <a:spLocks/>
          </p:cNvSpPr>
          <p:nvPr/>
        </p:nvSpPr>
        <p:spPr>
          <a:xfrm>
            <a:off x="838200" y="3428999"/>
            <a:ext cx="10515600" cy="2747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END OF Explore Mode 1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TRANSITION TO Storybook 2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377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66057-FB97-61F2-9DB1-37EBA84F9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67A9F-861E-CD49-B2C6-B5974E4E9700}" type="slidenum">
              <a:rPr lang="en-US" smtClean="0"/>
              <a:t>11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814A5C-E49C-FFC6-C5D2-D88FCEE1AD95}"/>
              </a:ext>
            </a:extLst>
          </p:cNvPr>
          <p:cNvGrpSpPr/>
          <p:nvPr/>
        </p:nvGrpSpPr>
        <p:grpSpPr>
          <a:xfrm>
            <a:off x="0" y="30765"/>
            <a:ext cx="12178430" cy="2124448"/>
            <a:chOff x="0" y="30765"/>
            <a:chExt cx="12178430" cy="2124448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F935B55F-F2A7-3D4F-86C8-10AC1E4C1679}"/>
                </a:ext>
              </a:extLst>
            </p:cNvPr>
            <p:cNvSpPr/>
            <p:nvPr/>
          </p:nvSpPr>
          <p:spPr>
            <a:xfrm>
              <a:off x="0" y="30765"/>
              <a:ext cx="12178430" cy="2124448"/>
            </a:xfrm>
            <a:prstGeom prst="roundRect">
              <a:avLst/>
            </a:prstGeom>
            <a:solidFill>
              <a:schemeClr val="accent1">
                <a:alpha val="839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439CBE7-FC4F-FCB2-DA3E-A595DEDB9246}"/>
                </a:ext>
              </a:extLst>
            </p:cNvPr>
            <p:cNvGrpSpPr/>
            <p:nvPr/>
          </p:nvGrpSpPr>
          <p:grpSpPr>
            <a:xfrm>
              <a:off x="460513" y="480173"/>
              <a:ext cx="10069863" cy="958098"/>
              <a:chOff x="460513" y="480173"/>
              <a:chExt cx="10069863" cy="958098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F86238-D60C-931F-C17D-A07C8EA91CF6}"/>
                  </a:ext>
                </a:extLst>
              </p:cNvPr>
              <p:cNvSpPr txBox="1"/>
              <p:nvPr/>
            </p:nvSpPr>
            <p:spPr>
              <a:xfrm>
                <a:off x="460513" y="976606"/>
                <a:ext cx="100698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Sagona" panose="02010004040101010103" pitchFamily="2" charset="0"/>
                  </a:rPr>
                  <a:t>“Dialogue.”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AD34C3-3168-A2EE-2605-8D38E51ED121}"/>
                  </a:ext>
                </a:extLst>
              </p:cNvPr>
              <p:cNvSpPr txBox="1"/>
              <p:nvPr/>
            </p:nvSpPr>
            <p:spPr>
              <a:xfrm>
                <a:off x="469659" y="480173"/>
                <a:ext cx="15103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Sagona" panose="020F0502020204030204" pitchFamily="34" charset="0"/>
                  </a:rPr>
                  <a:t>Lethabo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9C9047-CB93-839B-FDF9-8689633E48A2}"/>
              </a:ext>
            </a:extLst>
          </p:cNvPr>
          <p:cNvGrpSpPr/>
          <p:nvPr/>
        </p:nvGrpSpPr>
        <p:grpSpPr>
          <a:xfrm>
            <a:off x="0" y="1911238"/>
            <a:ext cx="12178430" cy="2124448"/>
            <a:chOff x="0" y="1911238"/>
            <a:chExt cx="12178430" cy="2124448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D594A77C-43C9-6EF5-025D-38AA72A63FC7}"/>
                </a:ext>
              </a:extLst>
            </p:cNvPr>
            <p:cNvSpPr/>
            <p:nvPr/>
          </p:nvSpPr>
          <p:spPr>
            <a:xfrm>
              <a:off x="0" y="1911238"/>
              <a:ext cx="12178430" cy="2124448"/>
            </a:xfrm>
            <a:prstGeom prst="roundRect">
              <a:avLst/>
            </a:prstGeom>
            <a:solidFill>
              <a:schemeClr val="accent1">
                <a:alpha val="839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8675CCE-7DBC-8FBF-F261-9422B784C6DE}"/>
                </a:ext>
              </a:extLst>
            </p:cNvPr>
            <p:cNvGrpSpPr/>
            <p:nvPr/>
          </p:nvGrpSpPr>
          <p:grpSpPr>
            <a:xfrm>
              <a:off x="469659" y="2189980"/>
              <a:ext cx="10069863" cy="992865"/>
              <a:chOff x="469659" y="2666967"/>
              <a:chExt cx="10069863" cy="99286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9BDD54-415B-3201-8200-2382D9A29700}"/>
                  </a:ext>
                </a:extLst>
              </p:cNvPr>
              <p:cNvSpPr txBox="1"/>
              <p:nvPr/>
            </p:nvSpPr>
            <p:spPr>
              <a:xfrm>
                <a:off x="469659" y="3198167"/>
                <a:ext cx="100698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Sagona" panose="020F0502020204030204" pitchFamily="34" charset="0"/>
                  </a:rPr>
                  <a:t>“Dialogue.”</a:t>
                </a:r>
                <a:endParaRPr lang="en-US" sz="24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0719E6-19F5-FE6B-979D-067B94AC782B}"/>
                  </a:ext>
                </a:extLst>
              </p:cNvPr>
              <p:cNvSpPr txBox="1"/>
              <p:nvPr/>
            </p:nvSpPr>
            <p:spPr>
              <a:xfrm>
                <a:off x="478805" y="2666967"/>
                <a:ext cx="15103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00B0F0"/>
                    </a:solidFill>
                    <a:latin typeface="Sagona" panose="020F0502020204030204" pitchFamily="34" charset="0"/>
                  </a:rPr>
                  <a:t>Deanna</a:t>
                </a:r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99357FB-4241-834F-28D8-D8726FB3B5AE}"/>
              </a:ext>
            </a:extLst>
          </p:cNvPr>
          <p:cNvGrpSpPr/>
          <p:nvPr/>
        </p:nvGrpSpPr>
        <p:grpSpPr>
          <a:xfrm>
            <a:off x="0" y="3595470"/>
            <a:ext cx="12178430" cy="2124448"/>
            <a:chOff x="0" y="3595470"/>
            <a:chExt cx="12178430" cy="2124448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85D686F-E966-A54B-AE6E-6E1100AA5C48}"/>
                </a:ext>
              </a:extLst>
            </p:cNvPr>
            <p:cNvSpPr/>
            <p:nvPr/>
          </p:nvSpPr>
          <p:spPr>
            <a:xfrm>
              <a:off x="0" y="3595470"/>
              <a:ext cx="12178430" cy="2124448"/>
            </a:xfrm>
            <a:prstGeom prst="roundRect">
              <a:avLst/>
            </a:prstGeom>
            <a:solidFill>
              <a:schemeClr val="accent1">
                <a:alpha val="839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B6CCFCC-1C2D-0DAE-060B-5D60C1704155}"/>
                </a:ext>
              </a:extLst>
            </p:cNvPr>
            <p:cNvGrpSpPr/>
            <p:nvPr/>
          </p:nvGrpSpPr>
          <p:grpSpPr>
            <a:xfrm>
              <a:off x="460512" y="3934554"/>
              <a:ext cx="10069863" cy="953973"/>
              <a:chOff x="478805" y="4927421"/>
              <a:chExt cx="10069863" cy="95397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A639D3-72BD-AF09-F30F-0403B807DB3D}"/>
                  </a:ext>
                </a:extLst>
              </p:cNvPr>
              <p:cNvSpPr txBox="1"/>
              <p:nvPr/>
            </p:nvSpPr>
            <p:spPr>
              <a:xfrm>
                <a:off x="478805" y="5419729"/>
                <a:ext cx="100698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Sagona" panose="020F0502020204030204" pitchFamily="34" charset="0"/>
                  </a:rPr>
                  <a:t>“Dialogue.”</a:t>
                </a:r>
                <a:endParaRPr lang="en-US" sz="2400" dirty="0">
                  <a:latin typeface="Sagona" panose="02010004040101010103" pitchFamily="2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0339DB-D60C-A3FA-EFFD-C9960EA698D8}"/>
                  </a:ext>
                </a:extLst>
              </p:cNvPr>
              <p:cNvSpPr txBox="1"/>
              <p:nvPr/>
            </p:nvSpPr>
            <p:spPr>
              <a:xfrm>
                <a:off x="498519" y="4927421"/>
                <a:ext cx="15103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accent6"/>
                    </a:solidFill>
                    <a:latin typeface="Sagona" panose="020F0502020204030204" pitchFamily="34" charset="0"/>
                  </a:rPr>
                  <a:t>Athos</a:t>
                </a:r>
                <a:endParaRPr lang="en-US" sz="2400" dirty="0">
                  <a:solidFill>
                    <a:schemeClr val="accent6"/>
                  </a:solidFill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C67A4FC-3C9A-9BE3-431A-E517129E3501}"/>
              </a:ext>
            </a:extLst>
          </p:cNvPr>
          <p:cNvGrpSpPr/>
          <p:nvPr/>
        </p:nvGrpSpPr>
        <p:grpSpPr>
          <a:xfrm>
            <a:off x="0" y="4735303"/>
            <a:ext cx="12178430" cy="2124448"/>
            <a:chOff x="0" y="4735303"/>
            <a:chExt cx="12178430" cy="2124448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DE160DF3-8ECB-4770-0D84-E3FE75A6457E}"/>
                </a:ext>
              </a:extLst>
            </p:cNvPr>
            <p:cNvSpPr/>
            <p:nvPr/>
          </p:nvSpPr>
          <p:spPr>
            <a:xfrm>
              <a:off x="0" y="4735303"/>
              <a:ext cx="12178430" cy="2124448"/>
            </a:xfrm>
            <a:prstGeom prst="roundRect">
              <a:avLst/>
            </a:prstGeom>
            <a:solidFill>
              <a:schemeClr val="accent1">
                <a:alpha val="839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BAEC5A5-8062-0512-3634-5D5C8F6284E8}"/>
                </a:ext>
              </a:extLst>
            </p:cNvPr>
            <p:cNvSpPr txBox="1"/>
            <p:nvPr/>
          </p:nvSpPr>
          <p:spPr>
            <a:xfrm>
              <a:off x="460512" y="5462289"/>
              <a:ext cx="108932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Sagona" panose="020F0502020204030204" pitchFamily="34" charset="0"/>
                </a:rPr>
                <a:t>Narration.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8562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rtoon bug with wings and wings&#10;&#10;Description automatically generated">
            <a:extLst>
              <a:ext uri="{FF2B5EF4-FFF2-40B4-BE49-F238E27FC236}">
                <a16:creationId xmlns:a16="http://schemas.microsoft.com/office/drawing/2014/main" id="{A8B3FDBC-C861-DF02-17EC-7A2E89168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44" y="4125685"/>
            <a:ext cx="1240803" cy="1418061"/>
          </a:xfrm>
          <a:prstGeom prst="rect">
            <a:avLst/>
          </a:prstGeom>
          <a:ln w="228600" cap="sq" cmpd="thickThin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 descr="A blue and black logo&#10;&#10;Description automatically generated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B5402BFD-91EF-086F-1EDF-B98261DB82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3695" y="4303708"/>
            <a:ext cx="1628421" cy="1062014"/>
          </a:xfrm>
          <a:prstGeom prst="rect">
            <a:avLst/>
          </a:prstGeom>
          <a:ln w="228600" cap="sq" cmpd="thickThin">
            <a:solidFill>
              <a:srgbClr val="FF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3B5464-C516-BB1B-BA00-DDA3B0652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4A64-8BEF-1B46-8D1A-B93AF9448EB2}" type="slidenum">
              <a:rPr lang="en-US" sz="3200" smtClean="0">
                <a:solidFill>
                  <a:schemeClr val="bg1"/>
                </a:solidFill>
              </a:rPr>
              <a:t>1</a:t>
            </a:fld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01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bug with wings and wings&#10;&#10;Description automatically generated">
            <a:extLst>
              <a:ext uri="{FF2B5EF4-FFF2-40B4-BE49-F238E27FC236}">
                <a16:creationId xmlns:a16="http://schemas.microsoft.com/office/drawing/2014/main" id="{711A56C0-2A9B-43FB-FD68-7D73F0B7E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8000" y="4248268"/>
            <a:ext cx="1240802" cy="1418059"/>
          </a:xfrm>
          <a:prstGeom prst="rect">
            <a:avLst/>
          </a:prstGeom>
          <a:ln w="228600" cap="sq" cmpd="thickThin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3" descr="A cartoon bug with wings and wings&#10;&#10;Description automatically generated">
            <a:extLst>
              <a:ext uri="{FF2B5EF4-FFF2-40B4-BE49-F238E27FC236}">
                <a16:creationId xmlns:a16="http://schemas.microsoft.com/office/drawing/2014/main" id="{BE081343-305D-19E3-2EE4-8BE9BC49B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6285" y="4295370"/>
            <a:ext cx="1240803" cy="1418061"/>
          </a:xfrm>
          <a:prstGeom prst="rect">
            <a:avLst/>
          </a:prstGeom>
          <a:ln w="228600" cap="sq" cmpd="thickThin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 descr="A green leaf with a drop of water&#10;&#10;Description automatically generated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879FCE09-C3B6-8CD8-A911-881155D694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7881" y="3933092"/>
            <a:ext cx="867996" cy="867996"/>
          </a:xfrm>
          <a:prstGeom prst="rect">
            <a:avLst/>
          </a:prstGeom>
          <a:ln w="228600" cap="sq" cmpd="thickThin">
            <a:solidFill>
              <a:srgbClr val="FF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Picture 9" descr="A blue triangle with a circle in the middle&#10;&#10;Description automatically generated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F2A75E16-5AA9-8BE2-E601-B3A9BCA87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48565" y="2656898"/>
            <a:ext cx="1010468" cy="1515702"/>
          </a:xfrm>
          <a:prstGeom prst="rect">
            <a:avLst/>
          </a:prstGeom>
          <a:ln w="228600" cap="sq" cmpd="thickThin">
            <a:solidFill>
              <a:srgbClr val="FF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3B5464-C516-BB1B-BA00-DDA3B0652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4A64-8BEF-1B46-8D1A-B93AF9448EB2}" type="slidenum">
              <a:rPr lang="en-US" sz="3200" smtClean="0">
                <a:solidFill>
                  <a:schemeClr val="bg1"/>
                </a:solidFill>
              </a:rPr>
              <a:t>2</a:t>
            </a:fld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75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724883-4A18-E756-08B3-29F0AB11B8E9}"/>
              </a:ext>
            </a:extLst>
          </p:cNvPr>
          <p:cNvGrpSpPr/>
          <p:nvPr/>
        </p:nvGrpSpPr>
        <p:grpSpPr>
          <a:xfrm>
            <a:off x="0" y="4735303"/>
            <a:ext cx="12178430" cy="2124448"/>
            <a:chOff x="0" y="4735303"/>
            <a:chExt cx="12178430" cy="212444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73921B3-3249-1D79-F6DA-C867021832E2}"/>
                </a:ext>
              </a:extLst>
            </p:cNvPr>
            <p:cNvSpPr/>
            <p:nvPr/>
          </p:nvSpPr>
          <p:spPr>
            <a:xfrm>
              <a:off x="0" y="4735303"/>
              <a:ext cx="12178430" cy="2124448"/>
            </a:xfrm>
            <a:prstGeom prst="roundRect">
              <a:avLst/>
            </a:prstGeom>
            <a:solidFill>
              <a:schemeClr val="accent1">
                <a:alpha val="839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799778-B789-2821-975D-36F7934785F8}"/>
                </a:ext>
              </a:extLst>
            </p:cNvPr>
            <p:cNvSpPr txBox="1"/>
            <p:nvPr/>
          </p:nvSpPr>
          <p:spPr>
            <a:xfrm>
              <a:off x="649356" y="5566694"/>
              <a:ext cx="108932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/>
                  <a:latin typeface="Sagona" panose="02010004040101010103" pitchFamily="2" charset="0"/>
                </a:rPr>
                <a:t>Deanna peers into her bloated cockroach figure in the dew drop</a:t>
              </a:r>
              <a:r>
                <a:rPr lang="en-US" sz="2400" dirty="0">
                  <a:latin typeface="Sagona" panose="02010004040101010103" pitchFamily="2" charset="0"/>
                </a:rPr>
                <a:t>.</a:t>
              </a:r>
            </a:p>
          </p:txBody>
        </p:sp>
      </p:grpSp>
      <p:pic>
        <p:nvPicPr>
          <p:cNvPr id="14" name="Picture 13" descr="A cartoon of a child&#10;&#10;Description automatically generated">
            <a:extLst>
              <a:ext uri="{FF2B5EF4-FFF2-40B4-BE49-F238E27FC236}">
                <a16:creationId xmlns:a16="http://schemas.microsoft.com/office/drawing/2014/main" id="{6285BC39-CCE0-FD94-E8A5-25E7DDE11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455" y="-460996"/>
            <a:ext cx="12178429" cy="686195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353C5D9-5C14-37C1-AEAD-48330935A4F9}"/>
              </a:ext>
            </a:extLst>
          </p:cNvPr>
          <p:cNvGrpSpPr/>
          <p:nvPr/>
        </p:nvGrpSpPr>
        <p:grpSpPr>
          <a:xfrm>
            <a:off x="0" y="4716449"/>
            <a:ext cx="12178430" cy="2124448"/>
            <a:chOff x="0" y="1911238"/>
            <a:chExt cx="12178430" cy="2124448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C93EB58-F466-A271-D156-2F87B9FAE4FF}"/>
                </a:ext>
              </a:extLst>
            </p:cNvPr>
            <p:cNvSpPr/>
            <p:nvPr/>
          </p:nvSpPr>
          <p:spPr>
            <a:xfrm>
              <a:off x="0" y="1911238"/>
              <a:ext cx="12178430" cy="2124448"/>
            </a:xfrm>
            <a:prstGeom prst="roundRect">
              <a:avLst/>
            </a:prstGeom>
            <a:solidFill>
              <a:schemeClr val="accent1">
                <a:alpha val="839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D8A0162-8542-0A11-1A7B-5AA0C71D4595}"/>
                </a:ext>
              </a:extLst>
            </p:cNvPr>
            <p:cNvGrpSpPr/>
            <p:nvPr/>
          </p:nvGrpSpPr>
          <p:grpSpPr>
            <a:xfrm>
              <a:off x="469659" y="2189980"/>
              <a:ext cx="10069863" cy="992865"/>
              <a:chOff x="469659" y="2666967"/>
              <a:chExt cx="10069863" cy="992865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827EE9B-A87C-4B52-4574-342F939262BF}"/>
                  </a:ext>
                </a:extLst>
              </p:cNvPr>
              <p:cNvSpPr txBox="1"/>
              <p:nvPr/>
            </p:nvSpPr>
            <p:spPr>
              <a:xfrm>
                <a:off x="469659" y="3198167"/>
                <a:ext cx="100698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Sagona" panose="020F0502020204030204" pitchFamily="34" charset="0"/>
                  </a:rPr>
                  <a:t>“Cockroaches can’t be heroes.”</a:t>
                </a:r>
                <a:endParaRPr lang="en-US" sz="2400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0D068CC-D3A7-5602-90F4-2EA74F67BA33}"/>
                  </a:ext>
                </a:extLst>
              </p:cNvPr>
              <p:cNvSpPr txBox="1"/>
              <p:nvPr/>
            </p:nvSpPr>
            <p:spPr>
              <a:xfrm>
                <a:off x="478805" y="2666967"/>
                <a:ext cx="15103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00B0F0"/>
                    </a:solidFill>
                    <a:latin typeface="Sagona" panose="020F0502020204030204" pitchFamily="34" charset="0"/>
                  </a:rPr>
                  <a:t>Deanna</a:t>
                </a:r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p:grpSp>
      </p:grpSp>
      <p:pic>
        <p:nvPicPr>
          <p:cNvPr id="3" name="Picture 2" descr="A blue and black logo&#10;&#10;Description automatically generated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0911A5DC-0AAE-F14A-2D2A-09304CDDF1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3975" y="5288711"/>
            <a:ext cx="1628421" cy="1062014"/>
          </a:xfrm>
          <a:prstGeom prst="rect">
            <a:avLst/>
          </a:prstGeom>
          <a:ln w="228600" cap="sq" cmpd="thickThin">
            <a:solidFill>
              <a:srgbClr val="FF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3B5464-C516-BB1B-BA00-DDA3B0652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4A64-8BEF-1B46-8D1A-B93AF9448EB2}" type="slidenum">
              <a:rPr lang="en-US" sz="3200" smtClean="0">
                <a:solidFill>
                  <a:schemeClr val="bg1"/>
                </a:solidFill>
              </a:rPr>
              <a:t>3</a:t>
            </a:fld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94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bug with wings and wings&#10;&#10;Description automatically generated">
            <a:extLst>
              <a:ext uri="{FF2B5EF4-FFF2-40B4-BE49-F238E27FC236}">
                <a16:creationId xmlns:a16="http://schemas.microsoft.com/office/drawing/2014/main" id="{79F6FDE7-7368-5395-399D-F84B3166E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5297" y="4347156"/>
            <a:ext cx="1240802" cy="1418059"/>
          </a:xfrm>
          <a:prstGeom prst="rect">
            <a:avLst/>
          </a:prstGeom>
          <a:ln w="228600" cap="sq" cmpd="thickThin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3" descr="A cartoon bug with wings and wings&#10;&#10;Description automatically generated">
            <a:extLst>
              <a:ext uri="{FF2B5EF4-FFF2-40B4-BE49-F238E27FC236}">
                <a16:creationId xmlns:a16="http://schemas.microsoft.com/office/drawing/2014/main" id="{2BA99AE0-243A-2FE6-5E56-F2EBAF2DA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054" y="4125687"/>
            <a:ext cx="1240803" cy="1418061"/>
          </a:xfrm>
          <a:prstGeom prst="rect">
            <a:avLst/>
          </a:prstGeom>
          <a:ln w="228600" cap="sq" cmpd="thickThin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 descr="A grey oval object with black border&#10;&#10;Description automatically generated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B0006A2F-FF72-3058-7193-549DD0F6D5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4911" y="5764042"/>
            <a:ext cx="1173773" cy="711377"/>
          </a:xfrm>
          <a:prstGeom prst="rect">
            <a:avLst/>
          </a:prstGeom>
          <a:ln w="228600" cap="sq" cmpd="thickThin">
            <a:solidFill>
              <a:srgbClr val="FF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 descr="A blue triangle with a circle in the middle&#10;&#10;Description automatically generated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4A82AD45-4369-4C6D-5388-43A64C8B6F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113" y="1757312"/>
            <a:ext cx="1010468" cy="1515702"/>
          </a:xfrm>
          <a:prstGeom prst="rect">
            <a:avLst/>
          </a:prstGeom>
          <a:ln w="228600" cap="sq" cmpd="thickThin">
            <a:solidFill>
              <a:srgbClr val="FF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2" name="Picture 11" descr="A cartoon of a bug&#10;&#10;Description automatically generated">
            <a:extLst>
              <a:ext uri="{FF2B5EF4-FFF2-40B4-BE49-F238E27FC236}">
                <a16:creationId xmlns:a16="http://schemas.microsoft.com/office/drawing/2014/main" id="{B6900D5C-4191-49ED-6315-6B683C0BA5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48687" y="4083851"/>
            <a:ext cx="1294626" cy="1459897"/>
          </a:xfrm>
          <a:prstGeom prst="rect">
            <a:avLst/>
          </a:prstGeom>
          <a:ln w="228600" cap="sq" cmpd="thickThin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3" name="Picture 12" descr="A cartoon of a bug&#10;&#10;Description automatically generated">
            <a:extLst>
              <a:ext uri="{FF2B5EF4-FFF2-40B4-BE49-F238E27FC236}">
                <a16:creationId xmlns:a16="http://schemas.microsoft.com/office/drawing/2014/main" id="{E731474D-ABF0-2083-19EA-7832D91E0B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4911" y="3714184"/>
            <a:ext cx="1294626" cy="1459897"/>
          </a:xfrm>
          <a:prstGeom prst="rect">
            <a:avLst/>
          </a:prstGeom>
          <a:ln w="228600" cap="sq" cmpd="thickThin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4" name="Rectangle 13">
            <a:hlinkClick r:id="rId11" action="ppaction://hlinksldjump"/>
            <a:extLst>
              <a:ext uri="{FF2B5EF4-FFF2-40B4-BE49-F238E27FC236}">
                <a16:creationId xmlns:a16="http://schemas.microsoft.com/office/drawing/2014/main" id="{E3F1BC6D-EC34-C6DC-FE6E-E42F5D7F453D}"/>
              </a:ext>
            </a:extLst>
          </p:cNvPr>
          <p:cNvSpPr/>
          <p:nvPr/>
        </p:nvSpPr>
        <p:spPr>
          <a:xfrm>
            <a:off x="9841135" y="5543748"/>
            <a:ext cx="1711528" cy="812602"/>
          </a:xfrm>
          <a:prstGeom prst="rect">
            <a:avLst/>
          </a:prstGeom>
          <a:noFill/>
          <a:ln w="76200">
            <a:solidFill>
              <a:srgbClr val="EB2BE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3B5464-C516-BB1B-BA00-DDA3B0652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4A64-8BEF-1B46-8D1A-B93AF9448EB2}" type="slidenum">
              <a:rPr lang="en-US" sz="3200" smtClean="0">
                <a:solidFill>
                  <a:schemeClr val="bg1"/>
                </a:solidFill>
              </a:rPr>
              <a:t>4</a:t>
            </a:fld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20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bug with wings and wings&#10;&#10;Description automatically generated">
            <a:extLst>
              <a:ext uri="{FF2B5EF4-FFF2-40B4-BE49-F238E27FC236}">
                <a16:creationId xmlns:a16="http://schemas.microsoft.com/office/drawing/2014/main" id="{A7BC44BD-D5C8-D4A1-78A4-869B4B6D5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3399" y="3550653"/>
            <a:ext cx="1240802" cy="1418059"/>
          </a:xfrm>
          <a:prstGeom prst="rect">
            <a:avLst/>
          </a:prstGeom>
          <a:ln w="228600" cap="sq" cmpd="thickThin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3" descr="A cartoon bug with wings and wings&#10;&#10;Description automatically generated">
            <a:extLst>
              <a:ext uri="{FF2B5EF4-FFF2-40B4-BE49-F238E27FC236}">
                <a16:creationId xmlns:a16="http://schemas.microsoft.com/office/drawing/2014/main" id="{00B79A0E-E4B9-BE5A-B15F-26CB75C26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033" y="3974859"/>
            <a:ext cx="1240803" cy="1418061"/>
          </a:xfrm>
          <a:prstGeom prst="rect">
            <a:avLst/>
          </a:prstGeom>
          <a:ln w="228600" cap="sq" cmpd="thickThin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 descr="A grey oval object with black border&#10;&#10;Description automatically generated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CB7D807F-B7B7-D5F4-5820-1CF0F60C42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5727" y="4968712"/>
            <a:ext cx="1012188" cy="613447"/>
          </a:xfrm>
          <a:prstGeom prst="rect">
            <a:avLst/>
          </a:prstGeom>
          <a:ln w="228600" cap="sq" cmpd="thickThin">
            <a:solidFill>
              <a:srgbClr val="FF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 descr="A grey oval object with black border&#10;&#10;Description automatically generated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21CD9305-CCA4-97A4-0F12-48D4214B9F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3455" y="6000661"/>
            <a:ext cx="1173773" cy="711377"/>
          </a:xfrm>
          <a:prstGeom prst="rect">
            <a:avLst/>
          </a:prstGeom>
          <a:ln w="228600" cap="sq" cmpd="thickThin">
            <a:solidFill>
              <a:srgbClr val="FF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Picture 8" descr="A cartoon of a bug&#10;&#10;Description automatically generated">
            <a:extLst>
              <a:ext uri="{FF2B5EF4-FFF2-40B4-BE49-F238E27FC236}">
                <a16:creationId xmlns:a16="http://schemas.microsoft.com/office/drawing/2014/main" id="{790B3CE0-2532-B525-AD6D-45509F3154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8580" y="3550653"/>
            <a:ext cx="1294626" cy="1459897"/>
          </a:xfrm>
          <a:prstGeom prst="rect">
            <a:avLst/>
          </a:prstGeom>
          <a:ln w="228600" cap="sq" cmpd="thickThin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Picture 10" descr="A cartoon of a bug&#10;&#10;Description automatically generated">
            <a:extLst>
              <a:ext uri="{FF2B5EF4-FFF2-40B4-BE49-F238E27FC236}">
                <a16:creationId xmlns:a16="http://schemas.microsoft.com/office/drawing/2014/main" id="{C978F4BE-14B9-76B8-A3BD-3710E73A4A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3591" y="4628510"/>
            <a:ext cx="1294626" cy="1459897"/>
          </a:xfrm>
          <a:prstGeom prst="rect">
            <a:avLst/>
          </a:prstGeom>
          <a:ln w="228600" cap="sq" cmpd="thickThin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2" name="Picture 11" descr="A cartoon of a bug&#10;&#10;Description automatically generated">
            <a:extLst>
              <a:ext uri="{FF2B5EF4-FFF2-40B4-BE49-F238E27FC236}">
                <a16:creationId xmlns:a16="http://schemas.microsoft.com/office/drawing/2014/main" id="{526F0493-DA67-BDDF-4716-CFF0BD50A2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6333" y="4764075"/>
            <a:ext cx="1294626" cy="1459897"/>
          </a:xfrm>
          <a:prstGeom prst="rect">
            <a:avLst/>
          </a:prstGeom>
          <a:ln w="228600" cap="sq" cmpd="thickThin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3" name="Picture 12" descr="A cartoon of a bug&#10;&#10;Description automatically generated">
            <a:extLst>
              <a:ext uri="{FF2B5EF4-FFF2-40B4-BE49-F238E27FC236}">
                <a16:creationId xmlns:a16="http://schemas.microsoft.com/office/drawing/2014/main" id="{1369B022-206D-DC78-B7D3-8A924CA31C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1679" y="4122262"/>
            <a:ext cx="1294626" cy="1459897"/>
          </a:xfrm>
          <a:prstGeom prst="rect">
            <a:avLst/>
          </a:prstGeom>
          <a:ln w="228600" cap="sq" cmpd="thickThin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4" name="Picture 13" descr="A cartoon of a bug&#10;&#10;Description automatically generated">
            <a:extLst>
              <a:ext uri="{FF2B5EF4-FFF2-40B4-BE49-F238E27FC236}">
                <a16:creationId xmlns:a16="http://schemas.microsoft.com/office/drawing/2014/main" id="{FEC6FBFA-C18E-C0DA-BB6D-482B82F5DA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8690" y="3779409"/>
            <a:ext cx="1294626" cy="1459897"/>
          </a:xfrm>
          <a:prstGeom prst="rect">
            <a:avLst/>
          </a:prstGeom>
          <a:ln w="228600" cap="sq" cmpd="thickThin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5" name="Rectangle 14">
            <a:hlinkClick r:id="rId6" action="ppaction://hlinksldjump"/>
            <a:extLst>
              <a:ext uri="{FF2B5EF4-FFF2-40B4-BE49-F238E27FC236}">
                <a16:creationId xmlns:a16="http://schemas.microsoft.com/office/drawing/2014/main" id="{7C8E740F-C2AE-B9FF-85A6-036225D304F2}"/>
              </a:ext>
            </a:extLst>
          </p:cNvPr>
          <p:cNvSpPr/>
          <p:nvPr/>
        </p:nvSpPr>
        <p:spPr>
          <a:xfrm>
            <a:off x="401645" y="5175858"/>
            <a:ext cx="1711528" cy="812602"/>
          </a:xfrm>
          <a:prstGeom prst="rect">
            <a:avLst/>
          </a:prstGeom>
          <a:noFill/>
          <a:ln w="76200">
            <a:solidFill>
              <a:srgbClr val="EB2BE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9" action="ppaction://hlinksldjump"/>
            <a:extLst>
              <a:ext uri="{FF2B5EF4-FFF2-40B4-BE49-F238E27FC236}">
                <a16:creationId xmlns:a16="http://schemas.microsoft.com/office/drawing/2014/main" id="{CA3AC6CD-C407-EA78-D669-E3B6B9347339}"/>
              </a:ext>
            </a:extLst>
          </p:cNvPr>
          <p:cNvSpPr/>
          <p:nvPr/>
        </p:nvSpPr>
        <p:spPr>
          <a:xfrm>
            <a:off x="10897374" y="5087722"/>
            <a:ext cx="1294626" cy="1624316"/>
          </a:xfrm>
          <a:prstGeom prst="rect">
            <a:avLst/>
          </a:prstGeom>
          <a:noFill/>
          <a:ln w="76200">
            <a:solidFill>
              <a:srgbClr val="EB2BE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3B5464-C516-BB1B-BA00-DDA3B0652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4A64-8BEF-1B46-8D1A-B93AF9448EB2}" type="slidenum">
              <a:rPr lang="en-US" sz="3200" smtClean="0">
                <a:solidFill>
                  <a:schemeClr val="bg1"/>
                </a:solidFill>
              </a:rPr>
              <a:t>5</a:t>
            </a:fld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80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deep-monster-growl-86780.mp3">
            <a:hlinkClick r:id="" action="ppaction://media"/>
            <a:extLst>
              <a:ext uri="{FF2B5EF4-FFF2-40B4-BE49-F238E27FC236}">
                <a16:creationId xmlns:a16="http://schemas.microsoft.com/office/drawing/2014/main" id="{346BF317-DB33-F515-E854-E2CF3B2DA4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82793" y="136525"/>
            <a:ext cx="812800" cy="812800"/>
          </a:xfrm>
          <a:prstGeom prst="rect">
            <a:avLst/>
          </a:prstGeom>
        </p:spPr>
      </p:pic>
      <p:pic>
        <p:nvPicPr>
          <p:cNvPr id="3" name="Picture 2" descr="A cartoon bug with wings and wings&#10;&#10;Description automatically generated">
            <a:extLst>
              <a:ext uri="{FF2B5EF4-FFF2-40B4-BE49-F238E27FC236}">
                <a16:creationId xmlns:a16="http://schemas.microsoft.com/office/drawing/2014/main" id="{A0F25413-6408-9200-E0E4-38F9BD09F4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0969" y="3899445"/>
            <a:ext cx="1240802" cy="1418059"/>
          </a:xfrm>
          <a:prstGeom prst="rect">
            <a:avLst/>
          </a:prstGeom>
          <a:ln w="228600" cap="sq" cmpd="thickThin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3" descr="A cartoon bug with wings and wings&#10;&#10;Description automatically generated">
            <a:extLst>
              <a:ext uri="{FF2B5EF4-FFF2-40B4-BE49-F238E27FC236}">
                <a16:creationId xmlns:a16="http://schemas.microsoft.com/office/drawing/2014/main" id="{E750C47B-37A0-CEE7-0744-8608AFA7DD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7299" y="4135115"/>
            <a:ext cx="1240803" cy="1418061"/>
          </a:xfrm>
          <a:prstGeom prst="rect">
            <a:avLst/>
          </a:prstGeom>
          <a:ln w="228600" cap="sq" cmpd="thickThin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Picture 9" descr="A green and black drawing&#10;&#10;Description automatically generated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C87CC858-848E-BCCB-E908-525344B8F1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88486" y="2408525"/>
            <a:ext cx="1136519" cy="1274279"/>
          </a:xfrm>
          <a:prstGeom prst="rect">
            <a:avLst/>
          </a:prstGeom>
          <a:ln w="228600" cap="sq" cmpd="thickThin">
            <a:solidFill>
              <a:srgbClr val="FF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7" name="Picture 16" descr="A cartoon of a person in a tie&#10;&#10;Description automatically generated">
            <a:extLst>
              <a:ext uri="{FF2B5EF4-FFF2-40B4-BE49-F238E27FC236}">
                <a16:creationId xmlns:a16="http://schemas.microsoft.com/office/drawing/2014/main" id="{ED8DE3B4-FA70-D1EB-2C51-16E3CD64676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174" t="13285" r="69931"/>
          <a:stretch/>
        </p:blipFill>
        <p:spPr>
          <a:xfrm>
            <a:off x="1462561" y="780585"/>
            <a:ext cx="3352317" cy="685458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FE09191-C788-7CBD-D394-3F08159189AD}"/>
              </a:ext>
            </a:extLst>
          </p:cNvPr>
          <p:cNvGrpSpPr/>
          <p:nvPr/>
        </p:nvGrpSpPr>
        <p:grpSpPr>
          <a:xfrm>
            <a:off x="0" y="4608474"/>
            <a:ext cx="12178430" cy="2124448"/>
            <a:chOff x="0" y="1911238"/>
            <a:chExt cx="12178430" cy="2124448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150A04E5-C457-AF4B-9FC1-CA7EE4B952DE}"/>
                </a:ext>
              </a:extLst>
            </p:cNvPr>
            <p:cNvSpPr/>
            <p:nvPr/>
          </p:nvSpPr>
          <p:spPr>
            <a:xfrm>
              <a:off x="0" y="1911238"/>
              <a:ext cx="12178430" cy="2124448"/>
            </a:xfrm>
            <a:prstGeom prst="roundRect">
              <a:avLst/>
            </a:prstGeom>
            <a:solidFill>
              <a:schemeClr val="accent1">
                <a:alpha val="839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07D5E9C-8AC2-9542-AE9C-438201429271}"/>
                </a:ext>
              </a:extLst>
            </p:cNvPr>
            <p:cNvGrpSpPr/>
            <p:nvPr/>
          </p:nvGrpSpPr>
          <p:grpSpPr>
            <a:xfrm>
              <a:off x="469659" y="2189980"/>
              <a:ext cx="10069863" cy="992865"/>
              <a:chOff x="469659" y="2666967"/>
              <a:chExt cx="10069863" cy="99286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874584-FE02-894F-0241-1FC2D5BE85C8}"/>
                  </a:ext>
                </a:extLst>
              </p:cNvPr>
              <p:cNvSpPr txBox="1"/>
              <p:nvPr/>
            </p:nvSpPr>
            <p:spPr>
              <a:xfrm>
                <a:off x="469659" y="3198167"/>
                <a:ext cx="100698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Sagona" panose="02010004040101010103" pitchFamily="2" charset="0"/>
                  </a:rPr>
                  <a:t>“</a:t>
                </a:r>
                <a:r>
                  <a:rPr lang="en-US" sz="2400" dirty="0">
                    <a:effectLst/>
                    <a:latin typeface="Sagona" panose="02010004040101010103" pitchFamily="2" charset="0"/>
                  </a:rPr>
                  <a:t>Oh no, that sounded close! I hope my friends are okay!</a:t>
                </a:r>
                <a:r>
                  <a:rPr lang="en-US" sz="2400" dirty="0">
                    <a:latin typeface="Sagona" panose="02010004040101010103" pitchFamily="2" charset="0"/>
                  </a:rPr>
                  <a:t>”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64BCA30-4149-16CE-852A-C4E28EA2C63B}"/>
                  </a:ext>
                </a:extLst>
              </p:cNvPr>
              <p:cNvSpPr txBox="1"/>
              <p:nvPr/>
            </p:nvSpPr>
            <p:spPr>
              <a:xfrm>
                <a:off x="478805" y="2666967"/>
                <a:ext cx="15103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00B0F0"/>
                    </a:solidFill>
                    <a:latin typeface="Sagona" panose="020F0502020204030204" pitchFamily="34" charset="0"/>
                  </a:rPr>
                  <a:t>Deanna</a:t>
                </a:r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p:grpSp>
      </p:grpSp>
      <p:pic>
        <p:nvPicPr>
          <p:cNvPr id="5" name="Picture 4" descr="A blue triangle with a circle in the middle&#10;&#10;Description automatically generated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2F7E6686-48FD-7D33-2E01-5218FDE998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2093" y="1304824"/>
            <a:ext cx="1010468" cy="1515702"/>
          </a:xfrm>
          <a:prstGeom prst="rect">
            <a:avLst/>
          </a:prstGeom>
          <a:ln w="228600" cap="sq" cmpd="thickThin">
            <a:solidFill>
              <a:srgbClr val="FF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 descr="A blue triangle with a circle in the middle&#10;&#10;Description automatically generated">
            <a:hlinkClick r:id="rId14" action="ppaction://hlinksldjump" highlightClick="1"/>
            <a:extLst>
              <a:ext uri="{FF2B5EF4-FFF2-40B4-BE49-F238E27FC236}">
                <a16:creationId xmlns:a16="http://schemas.microsoft.com/office/drawing/2014/main" id="{2EB87A1B-C16D-EAE4-BC1E-AD4A3E5B464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25379" y="4135115"/>
            <a:ext cx="1628421" cy="1062014"/>
          </a:xfrm>
          <a:prstGeom prst="rect">
            <a:avLst/>
          </a:prstGeom>
          <a:ln w="228600" cap="sq" cmpd="thickThin">
            <a:solidFill>
              <a:srgbClr val="FF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3B5464-C516-BB1B-BA00-DDA3B0652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4A64-8BEF-1B46-8D1A-B93AF9448EB2}" type="slidenum">
              <a:rPr lang="en-US" sz="3200" smtClean="0">
                <a:solidFill>
                  <a:schemeClr val="bg1"/>
                </a:solidFill>
              </a:rPr>
              <a:t>6</a:t>
            </a:fld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784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808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808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5455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ricket-single-pretty-clean-internal-loop-badlands-ab-190818-26034.mp3">
            <a:hlinkClick r:id="" action="ppaction://media"/>
            <a:extLst>
              <a:ext uri="{FF2B5EF4-FFF2-40B4-BE49-F238E27FC236}">
                <a16:creationId xmlns:a16="http://schemas.microsoft.com/office/drawing/2014/main" id="{F0789E0E-DFB0-F0D8-E9BC-3EA18CDC0B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47400" y="136525"/>
            <a:ext cx="812800" cy="812800"/>
          </a:xfrm>
          <a:prstGeom prst="rect">
            <a:avLst/>
          </a:prstGeom>
        </p:spPr>
      </p:pic>
      <p:pic>
        <p:nvPicPr>
          <p:cNvPr id="4" name="Picture 3" descr="A green bug with black outline&#10;&#10;Description automatically generated">
            <a:extLst>
              <a:ext uri="{FF2B5EF4-FFF2-40B4-BE49-F238E27FC236}">
                <a16:creationId xmlns:a16="http://schemas.microsoft.com/office/drawing/2014/main" id="{8FDC8301-5996-8B83-B399-B31B783DE7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0789" y="1471939"/>
            <a:ext cx="2552700" cy="1856509"/>
          </a:xfrm>
          <a:prstGeom prst="rect">
            <a:avLst/>
          </a:prstGeom>
          <a:ln w="228600" cap="sq" cmpd="thickThin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8" name="Picture 17" descr="A green insect with black background&#10;&#10;Description automatically generated">
            <a:extLst>
              <a:ext uri="{FF2B5EF4-FFF2-40B4-BE49-F238E27FC236}">
                <a16:creationId xmlns:a16="http://schemas.microsoft.com/office/drawing/2014/main" id="{2D4BB278-8CE9-EC60-76CF-0947C5C4A9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0425" y="236612"/>
            <a:ext cx="3003550" cy="2613479"/>
          </a:xfrm>
          <a:prstGeom prst="rect">
            <a:avLst/>
          </a:prstGeom>
        </p:spPr>
      </p:pic>
      <p:pic>
        <p:nvPicPr>
          <p:cNvPr id="15" name="Picture 14" descr="A cartoon of a bug&#10;&#10;Description automatically generated">
            <a:extLst>
              <a:ext uri="{FF2B5EF4-FFF2-40B4-BE49-F238E27FC236}">
                <a16:creationId xmlns:a16="http://schemas.microsoft.com/office/drawing/2014/main" id="{47E9FC4D-8BF0-CA29-C6C1-CA4D09B34D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3060" y="789517"/>
            <a:ext cx="4394130" cy="469717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9757F14-0228-CF1A-2D1F-8AED75BD86A2}"/>
              </a:ext>
            </a:extLst>
          </p:cNvPr>
          <p:cNvGrpSpPr/>
          <p:nvPr/>
        </p:nvGrpSpPr>
        <p:grpSpPr>
          <a:xfrm>
            <a:off x="0" y="4597027"/>
            <a:ext cx="12178430" cy="2124448"/>
            <a:chOff x="0" y="1911238"/>
            <a:chExt cx="12178430" cy="2124448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6FCA1048-8BFE-DCD4-A545-848825ADBEE9}"/>
                </a:ext>
              </a:extLst>
            </p:cNvPr>
            <p:cNvSpPr/>
            <p:nvPr/>
          </p:nvSpPr>
          <p:spPr>
            <a:xfrm>
              <a:off x="0" y="1911238"/>
              <a:ext cx="12178430" cy="2124448"/>
            </a:xfrm>
            <a:prstGeom prst="roundRect">
              <a:avLst/>
            </a:prstGeom>
            <a:solidFill>
              <a:schemeClr val="accent1">
                <a:alpha val="839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E00D5BE-0779-E0E0-78A8-37787F238FA7}"/>
                </a:ext>
              </a:extLst>
            </p:cNvPr>
            <p:cNvGrpSpPr/>
            <p:nvPr/>
          </p:nvGrpSpPr>
          <p:grpSpPr>
            <a:xfrm>
              <a:off x="469659" y="2189980"/>
              <a:ext cx="10069863" cy="992865"/>
              <a:chOff x="469659" y="2666967"/>
              <a:chExt cx="10069863" cy="99286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216A6D-ECCC-1D0D-36B9-211D0B2D72FA}"/>
                  </a:ext>
                </a:extLst>
              </p:cNvPr>
              <p:cNvSpPr txBox="1"/>
              <p:nvPr/>
            </p:nvSpPr>
            <p:spPr>
              <a:xfrm>
                <a:off x="469659" y="3198167"/>
                <a:ext cx="100698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Sagona" panose="02010004040101010103" pitchFamily="2" charset="0"/>
                  </a:rPr>
                  <a:t>“</a:t>
                </a:r>
                <a:r>
                  <a:rPr lang="en-US" sz="2400" dirty="0">
                    <a:effectLst/>
                    <a:latin typeface="Sagona" panose="02010004040101010103" pitchFamily="2" charset="0"/>
                  </a:rPr>
                  <a:t>Oh, hello! You’re a bug, too! Can you tell me where—</a:t>
                </a:r>
                <a:r>
                  <a:rPr lang="en-US" sz="2400" dirty="0">
                    <a:latin typeface="Sagona" panose="02010004040101010103" pitchFamily="2" charset="0"/>
                  </a:rPr>
                  <a:t>”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40A9C77-400B-1D51-2169-7DF27DF68D17}"/>
                  </a:ext>
                </a:extLst>
              </p:cNvPr>
              <p:cNvSpPr txBox="1"/>
              <p:nvPr/>
            </p:nvSpPr>
            <p:spPr>
              <a:xfrm>
                <a:off x="478805" y="2666967"/>
                <a:ext cx="15103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00B0F0"/>
                    </a:solidFill>
                    <a:latin typeface="Sagona" panose="020F0502020204030204" pitchFamily="34" charset="0"/>
                  </a:rPr>
                  <a:t>Deanna</a:t>
                </a:r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p:grpSp>
      </p:grpSp>
      <p:pic>
        <p:nvPicPr>
          <p:cNvPr id="13" name="Picture 12" descr="A cartoon of a child&#10;&#10;Description automatically generated">
            <a:extLst>
              <a:ext uri="{FF2B5EF4-FFF2-40B4-BE49-F238E27FC236}">
                <a16:creationId xmlns:a16="http://schemas.microsoft.com/office/drawing/2014/main" id="{FDF9BE15-1B80-CEC9-062D-902DF9CCCE0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53491"/>
          <a:stretch/>
        </p:blipFill>
        <p:spPr>
          <a:xfrm>
            <a:off x="485319" y="-596632"/>
            <a:ext cx="5146047" cy="623443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8590D15-EDBA-1762-5FC0-DB929666A1F2}"/>
              </a:ext>
            </a:extLst>
          </p:cNvPr>
          <p:cNvGrpSpPr/>
          <p:nvPr/>
        </p:nvGrpSpPr>
        <p:grpSpPr>
          <a:xfrm>
            <a:off x="0" y="4597027"/>
            <a:ext cx="12178430" cy="2124448"/>
            <a:chOff x="0" y="1911238"/>
            <a:chExt cx="12178430" cy="2124448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790DEB41-622F-9E27-89CD-FEF25457A989}"/>
                </a:ext>
              </a:extLst>
            </p:cNvPr>
            <p:cNvSpPr/>
            <p:nvPr/>
          </p:nvSpPr>
          <p:spPr>
            <a:xfrm>
              <a:off x="0" y="1911238"/>
              <a:ext cx="12178430" cy="2124448"/>
            </a:xfrm>
            <a:prstGeom prst="roundRect">
              <a:avLst/>
            </a:prstGeom>
            <a:solidFill>
              <a:schemeClr val="accent1">
                <a:alpha val="839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D435229-A8EE-2009-602E-8695557FABC5}"/>
                </a:ext>
              </a:extLst>
            </p:cNvPr>
            <p:cNvGrpSpPr/>
            <p:nvPr/>
          </p:nvGrpSpPr>
          <p:grpSpPr>
            <a:xfrm>
              <a:off x="469659" y="2189980"/>
              <a:ext cx="10069863" cy="1362197"/>
              <a:chOff x="469659" y="2666967"/>
              <a:chExt cx="10069863" cy="1362197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F425CCC-1E44-4968-EB21-B54E9087AEF3}"/>
                  </a:ext>
                </a:extLst>
              </p:cNvPr>
              <p:cNvSpPr txBox="1"/>
              <p:nvPr/>
            </p:nvSpPr>
            <p:spPr>
              <a:xfrm>
                <a:off x="469659" y="3198167"/>
                <a:ext cx="1006986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Sagona" panose="02010004040101010103" pitchFamily="2" charset="0"/>
                  </a:rPr>
                  <a:t>“</a:t>
                </a:r>
                <a:r>
                  <a:rPr lang="en-US" sz="2400" dirty="0">
                    <a:effectLst/>
                    <a:latin typeface="Sagona" panose="02010004040101010103" pitchFamily="2" charset="0"/>
                  </a:rPr>
                  <a:t>That’s right. Bugs can’t normally talk. I wonder if the rest of the world sees me that way</a:t>
                </a:r>
                <a:r>
                  <a:rPr lang="en-US" sz="2400" dirty="0">
                    <a:latin typeface="Sagona" panose="02010004040101010103" pitchFamily="2" charset="0"/>
                  </a:rPr>
                  <a:t>.”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EDAB8A-3889-B1CB-6AAA-7ADA226114AE}"/>
                  </a:ext>
                </a:extLst>
              </p:cNvPr>
              <p:cNvSpPr txBox="1"/>
              <p:nvPr/>
            </p:nvSpPr>
            <p:spPr>
              <a:xfrm>
                <a:off x="478805" y="2666967"/>
                <a:ext cx="15103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00B0F0"/>
                    </a:solidFill>
                    <a:latin typeface="Sagona" panose="020F0502020204030204" pitchFamily="34" charset="0"/>
                  </a:rPr>
                  <a:t>Deanna</a:t>
                </a:r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p:grpSp>
      </p:grpSp>
      <p:pic>
        <p:nvPicPr>
          <p:cNvPr id="5" name="Picture 4" descr="A blue and black logo&#10;&#10;Description automatically generated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1D23BD6-D5B0-722F-4E9D-0221ACDD06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44502" y="5191054"/>
            <a:ext cx="1628421" cy="1062014"/>
          </a:xfrm>
          <a:prstGeom prst="rect">
            <a:avLst/>
          </a:prstGeom>
          <a:ln w="228600" cap="sq" cmpd="thickThin">
            <a:solidFill>
              <a:srgbClr val="FF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3B5464-C516-BB1B-BA00-DDA3B0652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4A64-8BEF-1B46-8D1A-B93AF9448EB2}" type="slidenum">
              <a:rPr lang="en-US" sz="3200" smtClean="0">
                <a:solidFill>
                  <a:schemeClr val="bg1"/>
                </a:solidFill>
              </a:rPr>
              <a:t>7</a:t>
            </a:fld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0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cmd type="evt" cmd="onstopaudio">
                                      <p:cBhvr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</p:cTn>
                                        <p:tgtEl>
                                          <p:sldTgt/>
                                        </p:tgtEl>
                                      </p:cBhvr>
                                    </p:cmd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le-angry-growl-6932.mp3">
            <a:hlinkClick r:id="" action="ppaction://media"/>
            <a:extLst>
              <a:ext uri="{FF2B5EF4-FFF2-40B4-BE49-F238E27FC236}">
                <a16:creationId xmlns:a16="http://schemas.microsoft.com/office/drawing/2014/main" id="{A84F27E3-3550-2B25-6091-1F6DD48A90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47400" y="136525"/>
            <a:ext cx="812800" cy="8128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C23E296-D784-190F-5543-990CCF993C9F}"/>
              </a:ext>
            </a:extLst>
          </p:cNvPr>
          <p:cNvGrpSpPr/>
          <p:nvPr/>
        </p:nvGrpSpPr>
        <p:grpSpPr>
          <a:xfrm>
            <a:off x="0" y="4597027"/>
            <a:ext cx="12178430" cy="2124448"/>
            <a:chOff x="0" y="4735303"/>
            <a:chExt cx="12178430" cy="2124448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BAB0FD0B-7368-DCDA-92DF-36AE7C50DDD2}"/>
                </a:ext>
              </a:extLst>
            </p:cNvPr>
            <p:cNvSpPr/>
            <p:nvPr/>
          </p:nvSpPr>
          <p:spPr>
            <a:xfrm>
              <a:off x="0" y="4735303"/>
              <a:ext cx="12178430" cy="2124448"/>
            </a:xfrm>
            <a:prstGeom prst="roundRect">
              <a:avLst/>
            </a:prstGeom>
            <a:solidFill>
              <a:schemeClr val="accent1">
                <a:alpha val="839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59F319-3865-DA5C-1277-165E0776FA58}"/>
                </a:ext>
              </a:extLst>
            </p:cNvPr>
            <p:cNvSpPr txBox="1"/>
            <p:nvPr/>
          </p:nvSpPr>
          <p:spPr>
            <a:xfrm>
              <a:off x="744250" y="5566694"/>
              <a:ext cx="108932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/>
                  <a:latin typeface="Sagona" panose="02010004040101010103" pitchFamily="2" charset="0"/>
                </a:rPr>
                <a:t>The grumbling was close now. Perhaps just beyond the foliage</a:t>
              </a:r>
              <a:r>
                <a:rPr lang="en-US" sz="2400" dirty="0">
                  <a:latin typeface="Sagona" panose="02010004040101010103" pitchFamily="2" charset="0"/>
                </a:rPr>
                <a:t>.</a:t>
              </a:r>
            </a:p>
          </p:txBody>
        </p:sp>
      </p:grpSp>
      <p:sp>
        <p:nvSpPr>
          <p:cNvPr id="5" name="Rounded Rectangle 4">
            <a:hlinkClick r:id="rId7" action="ppaction://hlinksldjump"/>
            <a:extLst>
              <a:ext uri="{FF2B5EF4-FFF2-40B4-BE49-F238E27FC236}">
                <a16:creationId xmlns:a16="http://schemas.microsoft.com/office/drawing/2014/main" id="{F36A41B3-F740-DE9E-89BD-9B4D342B7B9E}"/>
              </a:ext>
            </a:extLst>
          </p:cNvPr>
          <p:cNvSpPr/>
          <p:nvPr/>
        </p:nvSpPr>
        <p:spPr>
          <a:xfrm>
            <a:off x="1761509" y="2726473"/>
            <a:ext cx="1621411" cy="7447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Onwards!</a:t>
            </a:r>
          </a:p>
        </p:txBody>
      </p:sp>
      <p:sp>
        <p:nvSpPr>
          <p:cNvPr id="6" name="Rounded Rectangle 5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E46FF027-2E3D-EFEB-4414-1611FB62C2A2}"/>
              </a:ext>
            </a:extLst>
          </p:cNvPr>
          <p:cNvSpPr/>
          <p:nvPr/>
        </p:nvSpPr>
        <p:spPr>
          <a:xfrm>
            <a:off x="1761509" y="3651871"/>
            <a:ext cx="1621411" cy="7447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back.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3B5464-C516-BB1B-BA00-DDA3B0652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4A64-8BEF-1B46-8D1A-B93AF9448EB2}" type="slidenum">
              <a:rPr lang="en-US" sz="3200" smtClean="0">
                <a:solidFill>
                  <a:schemeClr val="bg1"/>
                </a:solidFill>
              </a:rPr>
              <a:t>8</a:t>
            </a:fld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36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18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272</TotalTime>
  <Words>1066</Words>
  <Application>Microsoft Macintosh PowerPoint</Application>
  <PresentationFormat>Widescreen</PresentationFormat>
  <Paragraphs>86</Paragraphs>
  <Slides>12</Slides>
  <Notes>9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Sagona</vt:lpstr>
      <vt:lpstr>Office Theme</vt:lpstr>
      <vt:lpstr>Explore Mode 1 Storyboard Version 1.0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Explore Mode 1 Storyboard Version 1.0</dc:title>
  <dc:creator>KB Howell</dc:creator>
  <cp:lastModifiedBy>KB Howell</cp:lastModifiedBy>
  <cp:revision>17</cp:revision>
  <dcterms:created xsi:type="dcterms:W3CDTF">2023-10-26T16:29:45Z</dcterms:created>
  <dcterms:modified xsi:type="dcterms:W3CDTF">2023-10-26T21:02:12Z</dcterms:modified>
</cp:coreProperties>
</file>